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312" r:id="rId5"/>
    <p:sldId id="319" r:id="rId6"/>
    <p:sldId id="304" r:id="rId7"/>
    <p:sldId id="307" r:id="rId8"/>
    <p:sldId id="281" r:id="rId9"/>
    <p:sldId id="282" r:id="rId10"/>
    <p:sldId id="315" r:id="rId11"/>
    <p:sldId id="317" r:id="rId12"/>
    <p:sldId id="318" r:id="rId13"/>
    <p:sldId id="320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6"/>
    <a:srgbClr val="202C8F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243BC-5640-43E1-B2F4-66EC612719FF}" v="6" dt="2025-08-28T15:43:32.704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719" autoAdjust="0"/>
  </p:normalViewPr>
  <p:slideViewPr>
    <p:cSldViewPr snapToGrid="0" snapToObjects="1">
      <p:cViewPr varScale="1">
        <p:scale>
          <a:sx n="75" d="100"/>
          <a:sy n="75" d="100"/>
        </p:scale>
        <p:origin x="974" y="43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ne shrine" userId="461530e91a29bd76" providerId="LiveId" clId="{E45243BC-5640-43E1-B2F4-66EC612719FF}"/>
    <pc:docChg chg="custSel addSld delSld modSld sldOrd">
      <pc:chgData name="shrine shrine" userId="461530e91a29bd76" providerId="LiveId" clId="{E45243BC-5640-43E1-B2F4-66EC612719FF}" dt="2025-08-28T15:48:52.945" v="844" actId="14100"/>
      <pc:docMkLst>
        <pc:docMk/>
      </pc:docMkLst>
      <pc:sldChg chg="modSp del mod">
        <pc:chgData name="shrine shrine" userId="461530e91a29bd76" providerId="LiveId" clId="{E45243BC-5640-43E1-B2F4-66EC612719FF}" dt="2025-08-28T15:34:37.028" v="694" actId="2696"/>
        <pc:sldMkLst>
          <pc:docMk/>
          <pc:sldMk cId="1973173046" sldId="297"/>
        </pc:sldMkLst>
        <pc:spChg chg="mod">
          <ac:chgData name="shrine shrine" userId="461530e91a29bd76" providerId="LiveId" clId="{E45243BC-5640-43E1-B2F4-66EC612719FF}" dt="2025-08-28T15:33:49.146" v="692" actId="20577"/>
          <ac:spMkLst>
            <pc:docMk/>
            <pc:sldMk cId="1973173046" sldId="297"/>
            <ac:spMk id="2" creationId="{509D22C5-0C9E-B582-A8FE-B45E70A01E7F}"/>
          </ac:spMkLst>
        </pc:spChg>
      </pc:sldChg>
      <pc:sldChg chg="ord">
        <pc:chgData name="shrine shrine" userId="461530e91a29bd76" providerId="LiveId" clId="{E45243BC-5640-43E1-B2F4-66EC612719FF}" dt="2025-08-28T15:30:58.665" v="660"/>
        <pc:sldMkLst>
          <pc:docMk/>
          <pc:sldMk cId="3913219759" sldId="304"/>
        </pc:sldMkLst>
      </pc:sldChg>
      <pc:sldChg chg="addSp delSp modSp mod">
        <pc:chgData name="shrine shrine" userId="461530e91a29bd76" providerId="LiveId" clId="{E45243BC-5640-43E1-B2F4-66EC612719FF}" dt="2025-08-28T15:48:01.816" v="831" actId="14100"/>
        <pc:sldMkLst>
          <pc:docMk/>
          <pc:sldMk cId="2202437675" sldId="312"/>
        </pc:sldMkLst>
        <pc:spChg chg="mod">
          <ac:chgData name="shrine shrine" userId="461530e91a29bd76" providerId="LiveId" clId="{E45243BC-5640-43E1-B2F4-66EC612719FF}" dt="2025-08-28T15:48:01.816" v="831" actId="14100"/>
          <ac:spMkLst>
            <pc:docMk/>
            <pc:sldMk cId="2202437675" sldId="312"/>
            <ac:spMk id="2" creationId="{4207FF65-A536-F639-8591-ED024C223308}"/>
          </ac:spMkLst>
        </pc:spChg>
        <pc:spChg chg="add del mod">
          <ac:chgData name="shrine shrine" userId="461530e91a29bd76" providerId="LiveId" clId="{E45243BC-5640-43E1-B2F4-66EC612719FF}" dt="2025-08-28T15:17:48.820" v="31" actId="478"/>
          <ac:spMkLst>
            <pc:docMk/>
            <pc:sldMk cId="2202437675" sldId="312"/>
            <ac:spMk id="3" creationId="{6D425657-1ECD-CE87-9A54-CCC4CAD155A6}"/>
          </ac:spMkLst>
        </pc:spChg>
        <pc:spChg chg="add del mod">
          <ac:chgData name="shrine shrine" userId="461530e91a29bd76" providerId="LiveId" clId="{E45243BC-5640-43E1-B2F4-66EC612719FF}" dt="2025-08-28T15:33:33.425" v="690" actId="20577"/>
          <ac:spMkLst>
            <pc:docMk/>
            <pc:sldMk cId="2202437675" sldId="312"/>
            <ac:spMk id="4" creationId="{9FB2FC4D-F8F9-32CD-3D71-B6E3F111857A}"/>
          </ac:spMkLst>
        </pc:spChg>
      </pc:sldChg>
      <pc:sldChg chg="modSp new mod">
        <pc:chgData name="shrine shrine" userId="461530e91a29bd76" providerId="LiveId" clId="{E45243BC-5640-43E1-B2F4-66EC612719FF}" dt="2025-08-28T15:48:52.945" v="844" actId="14100"/>
        <pc:sldMkLst>
          <pc:docMk/>
          <pc:sldMk cId="2859136225" sldId="319"/>
        </pc:sldMkLst>
        <pc:spChg chg="mod">
          <ac:chgData name="shrine shrine" userId="461530e91a29bd76" providerId="LiveId" clId="{E45243BC-5640-43E1-B2F4-66EC612719FF}" dt="2025-08-28T15:26:31.957" v="446" actId="14100"/>
          <ac:spMkLst>
            <pc:docMk/>
            <pc:sldMk cId="2859136225" sldId="319"/>
            <ac:spMk id="2" creationId="{91DE366F-777D-0FB4-5A74-79F474DADBAA}"/>
          </ac:spMkLst>
        </pc:spChg>
        <pc:spChg chg="mod">
          <ac:chgData name="shrine shrine" userId="461530e91a29bd76" providerId="LiveId" clId="{E45243BC-5640-43E1-B2F4-66EC612719FF}" dt="2025-08-28T15:48:52.945" v="844" actId="14100"/>
          <ac:spMkLst>
            <pc:docMk/>
            <pc:sldMk cId="2859136225" sldId="319"/>
            <ac:spMk id="3" creationId="{B1991AC7-A625-20D9-040A-C254D52952FD}"/>
          </ac:spMkLst>
        </pc:spChg>
      </pc:sldChg>
      <pc:sldChg chg="new del">
        <pc:chgData name="shrine shrine" userId="461530e91a29bd76" providerId="LiveId" clId="{E45243BC-5640-43E1-B2F4-66EC612719FF}" dt="2025-08-28T15:34:40.117" v="695" actId="2696"/>
        <pc:sldMkLst>
          <pc:docMk/>
          <pc:sldMk cId="755971058" sldId="320"/>
        </pc:sldMkLst>
      </pc:sldChg>
      <pc:sldChg chg="new del">
        <pc:chgData name="shrine shrine" userId="461530e91a29bd76" providerId="LiveId" clId="{E45243BC-5640-43E1-B2F4-66EC612719FF}" dt="2025-08-28T15:36:51.312" v="699" actId="2696"/>
        <pc:sldMkLst>
          <pc:docMk/>
          <pc:sldMk cId="885628202" sldId="320"/>
        </pc:sldMkLst>
      </pc:sldChg>
      <pc:sldChg chg="new del">
        <pc:chgData name="shrine shrine" userId="461530e91a29bd76" providerId="LiveId" clId="{E45243BC-5640-43E1-B2F4-66EC612719FF}" dt="2025-08-28T15:39:36.764" v="702" actId="2696"/>
        <pc:sldMkLst>
          <pc:docMk/>
          <pc:sldMk cId="2141981777" sldId="320"/>
        </pc:sldMkLst>
      </pc:sldChg>
      <pc:sldChg chg="addSp delSp modSp new mod">
        <pc:chgData name="shrine shrine" userId="461530e91a29bd76" providerId="LiveId" clId="{E45243BC-5640-43E1-B2F4-66EC612719FF}" dt="2025-08-28T15:47:46.941" v="829" actId="14100"/>
        <pc:sldMkLst>
          <pc:docMk/>
          <pc:sldMk cId="3152161561" sldId="320"/>
        </pc:sldMkLst>
        <pc:spChg chg="mod">
          <ac:chgData name="shrine shrine" userId="461530e91a29bd76" providerId="LiveId" clId="{E45243BC-5640-43E1-B2F4-66EC612719FF}" dt="2025-08-28T15:47:46.941" v="829" actId="14100"/>
          <ac:spMkLst>
            <pc:docMk/>
            <pc:sldMk cId="3152161561" sldId="320"/>
            <ac:spMk id="2" creationId="{03B0CB96-D9D9-AE65-DFD8-D2B70CA94B59}"/>
          </ac:spMkLst>
        </pc:spChg>
        <pc:spChg chg="mod">
          <ac:chgData name="shrine shrine" userId="461530e91a29bd76" providerId="LiveId" clId="{E45243BC-5640-43E1-B2F4-66EC612719FF}" dt="2025-08-28T15:47:40.364" v="828" actId="14100"/>
          <ac:spMkLst>
            <pc:docMk/>
            <pc:sldMk cId="3152161561" sldId="320"/>
            <ac:spMk id="4" creationId="{4A6E53C3-0E13-6FC1-2F54-DDD76097D818}"/>
          </ac:spMkLst>
        </pc:spChg>
        <pc:spChg chg="del mod">
          <ac:chgData name="shrine shrine" userId="461530e91a29bd76" providerId="LiveId" clId="{E45243BC-5640-43E1-B2F4-66EC612719FF}" dt="2025-08-28T15:43:32.704" v="709" actId="931"/>
          <ac:spMkLst>
            <pc:docMk/>
            <pc:sldMk cId="3152161561" sldId="320"/>
            <ac:spMk id="5" creationId="{3072CAC6-376F-A804-FF56-822DFC280EF9}"/>
          </ac:spMkLst>
        </pc:spChg>
        <pc:picChg chg="add mod">
          <ac:chgData name="shrine shrine" userId="461530e91a29bd76" providerId="LiveId" clId="{E45243BC-5640-43E1-B2F4-66EC612719FF}" dt="2025-08-28T15:43:32.704" v="709" actId="931"/>
          <ac:picMkLst>
            <pc:docMk/>
            <pc:sldMk cId="3152161561" sldId="320"/>
            <ac:picMk id="7" creationId="{A782C17C-B73F-3A2D-D2FE-21B1FEE61C35}"/>
          </ac:picMkLst>
        </pc:picChg>
      </pc:sldChg>
      <pc:sldChg chg="new del">
        <pc:chgData name="shrine shrine" userId="461530e91a29bd76" providerId="LiveId" clId="{E45243BC-5640-43E1-B2F4-66EC612719FF}" dt="2025-08-28T15:39:55.946" v="705" actId="2696"/>
        <pc:sldMkLst>
          <pc:docMk/>
          <pc:sldMk cId="3519093251" sldId="320"/>
        </pc:sldMkLst>
      </pc:sldChg>
      <pc:sldChg chg="new del">
        <pc:chgData name="shrine shrine" userId="461530e91a29bd76" providerId="LiveId" clId="{E45243BC-5640-43E1-B2F4-66EC612719FF}" dt="2025-08-28T15:39:40.134" v="703" actId="2696"/>
        <pc:sldMkLst>
          <pc:docMk/>
          <pc:sldMk cId="1497985294" sldId="321"/>
        </pc:sldMkLst>
      </pc:sldChg>
      <pc:sldChg chg="new del">
        <pc:chgData name="shrine shrine" userId="461530e91a29bd76" providerId="LiveId" clId="{E45243BC-5640-43E1-B2F4-66EC612719FF}" dt="2025-08-28T15:36:48.301" v="698" actId="2696"/>
        <pc:sldMkLst>
          <pc:docMk/>
          <pc:sldMk cId="3496239258" sldId="32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213360"/>
            <a:ext cx="6392421" cy="4236720"/>
          </a:xfrm>
        </p:spPr>
        <p:txBody>
          <a:bodyPr anchor="ctr"/>
          <a:lstStyle/>
          <a:p>
            <a:r>
              <a:rPr lang="en-US" dirty="0"/>
              <a:t>Professional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2FC4D-F8F9-32CD-3D71-B6E3F111857A}"/>
              </a:ext>
            </a:extLst>
          </p:cNvPr>
          <p:cNvSpPr txBox="1"/>
          <p:nvPr/>
        </p:nvSpPr>
        <p:spPr>
          <a:xfrm>
            <a:off x="3982720" y="2981960"/>
            <a:ext cx="449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CB96-D9D9-AE65-DFD8-D2B70CA94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55372"/>
            <a:ext cx="3931920" cy="3105428"/>
          </a:xfrm>
        </p:spPr>
        <p:txBody>
          <a:bodyPr/>
          <a:lstStyle/>
          <a:p>
            <a:r>
              <a:rPr lang="en-IN" sz="4000" dirty="0">
                <a:solidFill>
                  <a:schemeClr val="accent6">
                    <a:lumMod val="50000"/>
                  </a:schemeClr>
                </a:solidFill>
              </a:rPr>
              <a:t>Thank you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A6BB6-CE03-26D5-A66C-0B781C4B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E53C3-0E13-6FC1-2F54-DDD76097D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2720" y="3200400"/>
            <a:ext cx="3149600" cy="13208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accent2">
                    <a:lumMod val="50000"/>
                  </a:schemeClr>
                </a:solidFill>
              </a:rPr>
              <a:t>          </a:t>
            </a:r>
            <a:r>
              <a:rPr lang="en-IN" sz="3200" dirty="0">
                <a:solidFill>
                  <a:schemeClr val="accent1">
                    <a:lumMod val="10000"/>
                  </a:schemeClr>
                </a:solidFill>
              </a:rPr>
              <a:t>SHRINE J</a:t>
            </a:r>
          </a:p>
        </p:txBody>
      </p:sp>
      <p:pic>
        <p:nvPicPr>
          <p:cNvPr id="7" name="Picture Placeholder 6" descr="Child writing on paper">
            <a:extLst>
              <a:ext uri="{FF2B5EF4-FFF2-40B4-BE49-F238E27FC236}">
                <a16:creationId xmlns:a16="http://schemas.microsoft.com/office/drawing/2014/main" id="{A782C17C-B73F-3A2D-D2FE-21B1FEE61C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85" r="7785"/>
          <a:stretch>
            <a:fillRect/>
          </a:stretch>
        </p:blipFill>
        <p:spPr>
          <a:xfrm>
            <a:off x="5253038" y="992188"/>
            <a:ext cx="6172200" cy="4873625"/>
          </a:xfrm>
        </p:spPr>
      </p:pic>
    </p:spTree>
    <p:extLst>
      <p:ext uri="{BB962C8B-B14F-4D97-AF65-F5344CB8AC3E}">
        <p14:creationId xmlns:p14="http://schemas.microsoft.com/office/powerpoint/2010/main" val="315216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E366F-777D-0FB4-5A74-79F474DAD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3"/>
            <a:ext cx="5715000" cy="135738"/>
          </a:xfrm>
        </p:spPr>
        <p:txBody>
          <a:bodyPr/>
          <a:lstStyle/>
          <a:p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91AC7-A625-20D9-040A-C254D5295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960" y="1645920"/>
            <a:ext cx="6583679" cy="4236720"/>
          </a:xfrm>
        </p:spPr>
        <p:txBody>
          <a:bodyPr/>
          <a:lstStyle/>
          <a:p>
            <a:r>
              <a:rPr lang="en-IN" sz="2800" dirty="0"/>
              <a:t>Student Name   </a:t>
            </a:r>
            <a:r>
              <a:rPr lang="en-IN" dirty="0">
                <a:solidFill>
                  <a:schemeClr val="tx1"/>
                </a:solidFill>
              </a:rPr>
              <a:t>: </a:t>
            </a:r>
            <a:r>
              <a:rPr lang="en-IN" sz="2000" dirty="0">
                <a:solidFill>
                  <a:schemeClr val="tx1"/>
                </a:solidFill>
              </a:rPr>
              <a:t>J SHRINE</a:t>
            </a:r>
          </a:p>
          <a:p>
            <a:r>
              <a:rPr lang="en-IN" sz="2800" dirty="0"/>
              <a:t>Register No       </a:t>
            </a:r>
            <a:r>
              <a:rPr lang="en-IN" dirty="0">
                <a:solidFill>
                  <a:schemeClr val="tx1"/>
                </a:solidFill>
              </a:rPr>
              <a:t>: </a:t>
            </a:r>
            <a:r>
              <a:rPr lang="en-IN" sz="2000" dirty="0">
                <a:solidFill>
                  <a:schemeClr val="tx1"/>
                </a:solidFill>
              </a:rPr>
              <a:t>2422k0165</a:t>
            </a:r>
          </a:p>
          <a:p>
            <a:r>
              <a:rPr lang="en-IN" sz="2800" dirty="0"/>
              <a:t>NM Id               </a:t>
            </a:r>
            <a:r>
              <a:rPr lang="en-IN" dirty="0">
                <a:solidFill>
                  <a:schemeClr val="tx1"/>
                </a:solidFill>
              </a:rPr>
              <a:t>: </a:t>
            </a:r>
            <a:r>
              <a:rPr lang="en-IN" sz="2000" dirty="0">
                <a:solidFill>
                  <a:schemeClr val="tx1"/>
                </a:solidFill>
              </a:rPr>
              <a:t>asbru322422k0165</a:t>
            </a:r>
          </a:p>
          <a:p>
            <a:r>
              <a:rPr lang="en-IN" sz="2800" dirty="0"/>
              <a:t>Department</a:t>
            </a:r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       </a:t>
            </a:r>
            <a:r>
              <a:rPr lang="en-IN" dirty="0">
                <a:solidFill>
                  <a:schemeClr val="tx1"/>
                </a:solidFill>
              </a:rPr>
              <a:t>:</a:t>
            </a:r>
            <a:r>
              <a:rPr lang="en-IN" sz="2000" dirty="0">
                <a:solidFill>
                  <a:schemeClr val="tx1"/>
                </a:solidFill>
              </a:rPr>
              <a:t> BSC(COMPUTER SCIENCE)</a:t>
            </a:r>
          </a:p>
          <a:p>
            <a:r>
              <a:rPr lang="en-IN" sz="2800" dirty="0"/>
              <a:t>College  </a:t>
            </a:r>
            <a:r>
              <a:rPr lang="en-IN" sz="2000" dirty="0">
                <a:solidFill>
                  <a:schemeClr val="tx1"/>
                </a:solidFill>
              </a:rPr>
              <a:t>                </a:t>
            </a:r>
            <a:r>
              <a:rPr lang="en-IN" dirty="0">
                <a:solidFill>
                  <a:schemeClr val="tx1"/>
                </a:solidFill>
              </a:rPr>
              <a:t>:</a:t>
            </a:r>
            <a:r>
              <a:rPr lang="en-IN" sz="2000" dirty="0">
                <a:solidFill>
                  <a:schemeClr val="tx1"/>
                </a:solidFill>
              </a:rPr>
              <a:t> LAKSHMI NARAYANA </a:t>
            </a:r>
          </a:p>
          <a:p>
            <a:r>
              <a:rPr lang="en-IN" sz="2000" dirty="0">
                <a:solidFill>
                  <a:schemeClr val="tx1"/>
                </a:solidFill>
              </a:rPr>
              <a:t>                                      VISHALAKSHI CAS            </a:t>
            </a:r>
          </a:p>
          <a:p>
            <a:r>
              <a:rPr lang="en-IN" sz="2000" dirty="0">
                <a:solidFill>
                  <a:schemeClr val="tx1"/>
                </a:solidFill>
              </a:rPr>
              <a:t>                                      BARATHIYAR UNIVERSITY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913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68" y="2665698"/>
            <a:ext cx="6583680" cy="3207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over view</a:t>
            </a:r>
          </a:p>
          <a:p>
            <a:r>
              <a:rPr lang="en-US" dirty="0"/>
              <a:t>Technologies tools</a:t>
            </a:r>
          </a:p>
          <a:p>
            <a:r>
              <a:rPr lang="en-US" dirty="0"/>
              <a:t>Port folio design and layout</a:t>
            </a:r>
          </a:p>
          <a:p>
            <a:r>
              <a:rPr lang="en-US" dirty="0"/>
              <a:t>Results and screen shots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028" y="393029"/>
            <a:ext cx="5723586" cy="10523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Placeholder 6" descr="A person standing in front of a whiteboard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208" r="27208"/>
          <a:stretch/>
        </p:blipFill>
        <p:spPr>
          <a:xfrm>
            <a:off x="443345" y="0"/>
            <a:ext cx="4344695" cy="63595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C0BCB-059D-1067-C0DC-A64E938DF174}"/>
              </a:ext>
            </a:extLst>
          </p:cNvPr>
          <p:cNvSpPr txBox="1"/>
          <p:nvPr/>
        </p:nvSpPr>
        <p:spPr>
          <a:xfrm>
            <a:off x="4906028" y="1545811"/>
            <a:ext cx="6105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Hi, I'm Shrine J .</a:t>
            </a:r>
            <a:br>
              <a:rPr lang="en-US" dirty="0"/>
            </a:br>
            <a:r>
              <a:rPr lang="en-US" dirty="0"/>
              <a:t>	I'm a passionate Web Developer focused on building responsive, user-friendly, and modern websites.</a:t>
            </a:r>
          </a:p>
          <a:p>
            <a:r>
              <a:rPr lang="en-US" dirty="0"/>
              <a:t>With a strong foundation in HTML, CSS, JavaScript, and frameworks like React, I specialize in turning ideas into functional, elegant digital experiences.</a:t>
            </a:r>
          </a:p>
          <a:p>
            <a:r>
              <a:rPr lang="en-US" dirty="0"/>
              <a:t>I believe clean code, intuitive design, and performance go hand in hand.</a:t>
            </a:r>
          </a:p>
          <a:p>
            <a:endParaRPr lang="en-US" dirty="0"/>
          </a:p>
          <a:p>
            <a:r>
              <a:rPr lang="en-US" dirty="0"/>
              <a:t>Welcome to my portfolio – where creativity meets code.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39" y="275243"/>
            <a:ext cx="5259554" cy="1848525"/>
          </a:xfrm>
        </p:spPr>
        <p:txBody>
          <a:bodyPr/>
          <a:lstStyle/>
          <a:p>
            <a:r>
              <a:rPr lang="en-US" dirty="0"/>
              <a:t>Project over 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589" y="1714611"/>
            <a:ext cx="6981083" cy="383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Overview:</a:t>
            </a:r>
            <a:br>
              <a:rPr lang="en-US" dirty="0"/>
            </a:br>
            <a:r>
              <a:rPr lang="en-US" dirty="0"/>
              <a:t>This is a personal portfolio website I built from scratch using only HTML and CSS. The goal of the project was to create a clean, professional, and fully responsive website that showcases my web development skills and provides a space to present my background, skills, and contact details.</a:t>
            </a:r>
          </a:p>
          <a:p>
            <a:endParaRPr lang="en-US" dirty="0"/>
          </a:p>
          <a:p>
            <a:r>
              <a:rPr lang="en-US" b="1" dirty="0"/>
              <a:t>Key Features:</a:t>
            </a:r>
            <a:endParaRPr lang="en-US" dirty="0"/>
          </a:p>
          <a:p>
            <a:r>
              <a:rPr lang="en-US" dirty="0"/>
              <a:t>Fully hand-coded using HTML and CSS</a:t>
            </a:r>
          </a:p>
          <a:p>
            <a:r>
              <a:rPr lang="en-US" dirty="0"/>
              <a:t>Responsive layout for mobile and desktop</a:t>
            </a:r>
          </a:p>
          <a:p>
            <a:r>
              <a:rPr lang="en-US" dirty="0"/>
              <a:t>Sections: Home, About, Projects, </a:t>
            </a:r>
          </a:p>
          <a:p>
            <a:r>
              <a:rPr lang="en-US" dirty="0"/>
              <a:t>Simple and elegant design</a:t>
            </a:r>
          </a:p>
          <a:p>
            <a:endParaRPr lang="en-US" dirty="0"/>
          </a:p>
          <a:p>
            <a:r>
              <a:rPr lang="en-US" b="1" dirty="0"/>
              <a:t>Development Process:</a:t>
            </a:r>
          </a:p>
          <a:p>
            <a:endParaRPr lang="en-US" dirty="0"/>
          </a:p>
          <a:p>
            <a:r>
              <a:rPr lang="en-US" dirty="0"/>
              <a:t>Structured the content using semantic HTML</a:t>
            </a:r>
          </a:p>
          <a:p>
            <a:r>
              <a:rPr lang="en-US" dirty="0"/>
              <a:t>Styled the website using custom CSS</a:t>
            </a:r>
          </a:p>
          <a:p>
            <a:r>
              <a:rPr lang="en-US" dirty="0"/>
              <a:t>Tested responsiveness on multiple devices</a:t>
            </a:r>
          </a:p>
          <a:p>
            <a:endParaRPr lang="en-US" dirty="0"/>
          </a:p>
          <a:p>
            <a:r>
              <a:rPr lang="en-US" b="1" dirty="0"/>
              <a:t>Outcome:</a:t>
            </a:r>
            <a:br>
              <a:rPr lang="en-US" dirty="0"/>
            </a:br>
            <a:r>
              <a:rPr lang="en-US" dirty="0"/>
              <a:t>A lightweight, fast-loading portfolio website that reflects my identity as a web developer and serves as a digital resume.</a:t>
            </a:r>
          </a:p>
          <a:p>
            <a:endParaRPr lang="en-US" dirty="0"/>
          </a:p>
        </p:txBody>
      </p:sp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7505634" y="410779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94" y="431606"/>
            <a:ext cx="7965461" cy="994164"/>
          </a:xfrm>
        </p:spPr>
        <p:txBody>
          <a:bodyPr/>
          <a:lstStyle/>
          <a:p>
            <a:r>
              <a:rPr lang="en-US" dirty="0"/>
              <a:t>Technologies tools</a:t>
            </a:r>
            <a:br>
              <a:rPr lang="en-US" dirty="0"/>
            </a:b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0FA014-15C5-FFD7-4539-104F900FBC6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3028130" y="1123501"/>
            <a:ext cx="8603431" cy="524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roadway" panose="04040905080B02020502" pitchFamily="82" charset="0"/>
              </a:rPr>
              <a:t> Technologies Used: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roadway" panose="04040905080B020205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structuring the content of the website using semantic elements like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&lt;header&gt;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&lt;nav&gt;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&lt;section&gt;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&lt;footer&gt;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styling the website including layout, fonts, colors, spacing, and responsive design using media queries.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Tools Used: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 Code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As the code editor to write and organize my HTML and CSS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Chrome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testing the website and inspecting elements using Developer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 &amp; GitHub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version control and (if used) hosting the portfolio online.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Figma / Pen &amp; Paper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sketching or wireframing the layout design before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Port folio design and layout</a:t>
            </a:r>
            <a:br>
              <a:rPr lang="en-US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3283119" cy="3720337"/>
          </a:xfrm>
        </p:spPr>
        <p:txBody>
          <a:bodyPr>
            <a:normAutofit fontScale="92500" lnSpcReduction="10000"/>
          </a:bodyPr>
          <a:lstStyle/>
          <a:p>
            <a:r>
              <a:rPr lang="en-US" sz="2100" b="1" dirty="0">
                <a:highlight>
                  <a:srgbClr val="FDFBF6"/>
                </a:highlight>
              </a:rPr>
              <a:t>Layout Structure:</a:t>
            </a:r>
          </a:p>
          <a:p>
            <a:r>
              <a:rPr lang="en-US" b="1" dirty="0"/>
              <a:t>Header:</a:t>
            </a:r>
            <a:r>
              <a:rPr lang="en-US" dirty="0"/>
              <a:t> Contains name/logo and navigation links (Home, About, Projects, Contact)</a:t>
            </a:r>
          </a:p>
          <a:p>
            <a:r>
              <a:rPr lang="en-US" b="1" dirty="0"/>
              <a:t>Hero Section:</a:t>
            </a:r>
            <a:r>
              <a:rPr lang="en-US" dirty="0"/>
              <a:t> Introduction with a headline, short description, and a CTA (e.g., “View My Work”)</a:t>
            </a:r>
          </a:p>
          <a:p>
            <a:r>
              <a:rPr lang="en-US" b="1" dirty="0"/>
              <a:t>About Section:</a:t>
            </a:r>
            <a:r>
              <a:rPr lang="en-US" dirty="0"/>
              <a:t> A brief intro about yourself, skills, and experience</a:t>
            </a:r>
          </a:p>
          <a:p>
            <a:r>
              <a:rPr lang="en-US" b="1" dirty="0"/>
              <a:t>Projects Section:</a:t>
            </a:r>
            <a:r>
              <a:rPr lang="en-US" dirty="0"/>
              <a:t> Showcasing sample works or real projects with brief descriptions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48438D-3315-D4E2-0C81-716410BC2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 rot="10800000" flipV="1">
            <a:off x="4782159" y="2057020"/>
            <a:ext cx="3284951" cy="3350722"/>
          </a:xfrm>
        </p:spPr>
        <p:txBody>
          <a:bodyPr/>
          <a:lstStyle/>
          <a:p>
            <a:r>
              <a:rPr lang="en-IN" b="1" dirty="0"/>
              <a:t>Design Approach:</a:t>
            </a:r>
          </a:p>
          <a:p>
            <a:r>
              <a:rPr lang="en-IN" b="1" dirty="0" err="1"/>
              <a:t>Color</a:t>
            </a:r>
            <a:r>
              <a:rPr lang="en-IN" b="1" dirty="0"/>
              <a:t> Scheme:</a:t>
            </a:r>
            <a:r>
              <a:rPr lang="en-IN" dirty="0"/>
              <a:t> Blue and Green (or your chosen </a:t>
            </a:r>
            <a:r>
              <a:rPr lang="en-IN" dirty="0" err="1"/>
              <a:t>colors</a:t>
            </a:r>
            <a:r>
              <a:rPr lang="en-IN" dirty="0"/>
              <a:t>)</a:t>
            </a:r>
          </a:p>
          <a:p>
            <a:r>
              <a:rPr lang="en-IN" b="1" dirty="0"/>
              <a:t>Font Style:</a:t>
            </a:r>
            <a:r>
              <a:rPr lang="en-IN" dirty="0"/>
              <a:t> Clean, modern </a:t>
            </a:r>
            <a:r>
              <a:rPr lang="en-IN"/>
              <a:t>sans-serif .</a:t>
            </a:r>
          </a:p>
          <a:p>
            <a:r>
              <a:rPr lang="en-IN" b="1"/>
              <a:t>Layout </a:t>
            </a:r>
            <a:r>
              <a:rPr lang="en-IN" b="1" dirty="0"/>
              <a:t>Type:</a:t>
            </a:r>
            <a:r>
              <a:rPr lang="en-IN" dirty="0"/>
              <a:t> Single-page scroll layout</a:t>
            </a:r>
          </a:p>
          <a:p>
            <a:r>
              <a:rPr lang="en-IN" b="1" dirty="0"/>
              <a:t>Responsiveness:</a:t>
            </a:r>
            <a:r>
              <a:rPr lang="en-IN" dirty="0"/>
              <a:t> Fully responsive using CSS Flexbox &amp; Media Queries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34" y="1254413"/>
            <a:ext cx="7631709" cy="1091627"/>
          </a:xfrm>
        </p:spPr>
        <p:txBody>
          <a:bodyPr/>
          <a:lstStyle/>
          <a:p>
            <a:r>
              <a:rPr lang="en-US" dirty="0"/>
              <a:t>Results and screen shots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3BB7DD-D30B-0588-5522-366725439BD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314307" y="4384387"/>
            <a:ext cx="4640827" cy="2438400"/>
          </a:xfrm>
        </p:spPr>
      </p:pic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3AD890-6AFD-86ED-C605-EF2FD1FC11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68034" y="1800226"/>
            <a:ext cx="4513565" cy="2438400"/>
          </a:xfrm>
        </p:spPr>
      </p:pic>
      <p:pic>
        <p:nvPicPr>
          <p:cNvPr id="10" name="Picture Placeholder 9" descr="A person wearing a blue suit and headphones pointing at a computer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1888" r="31888"/>
          <a:stretch/>
        </p:blipFill>
        <p:spPr>
          <a:xfrm>
            <a:off x="8989454" y="965393"/>
            <a:ext cx="3202545" cy="589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903076" cy="3721817"/>
          </a:xfrm>
        </p:spPr>
        <p:txBody>
          <a:bodyPr>
            <a:normAutofit fontScale="85000" lnSpcReduction="20000"/>
          </a:bodyPr>
          <a:lstStyle/>
          <a:p>
            <a:r>
              <a:rPr lang="en-US" sz="3300" b="1" dirty="0">
                <a:solidFill>
                  <a:schemeClr val="tx1"/>
                </a:solidFill>
              </a:rPr>
              <a:t>Conclusion</a:t>
            </a:r>
          </a:p>
          <a:p>
            <a:r>
              <a:rPr lang="en-US" dirty="0"/>
              <a:t>Creating this personal portfolio website helped me apply and enhance my HTML and CSS skills in a real-world scenario.</a:t>
            </a:r>
          </a:p>
          <a:p>
            <a:r>
              <a:rPr lang="en-US" dirty="0"/>
              <a:t>Through this project, I learned the importance of:</a:t>
            </a:r>
          </a:p>
          <a:p>
            <a:r>
              <a:rPr lang="en-US" dirty="0"/>
              <a:t>Clean code structure</a:t>
            </a:r>
          </a:p>
          <a:p>
            <a:r>
              <a:rPr lang="en-US" sz="3300" dirty="0">
                <a:solidFill>
                  <a:schemeClr val="tx1"/>
                </a:solidFill>
              </a:rPr>
              <a:t>Responsive design</a:t>
            </a:r>
          </a:p>
          <a:p>
            <a:r>
              <a:rPr lang="en-US" dirty="0"/>
              <a:t>User-friendly layouts</a:t>
            </a:r>
          </a:p>
          <a:p>
            <a:r>
              <a:rPr lang="en-US" dirty="0"/>
              <a:t>Visual consistency</a:t>
            </a:r>
          </a:p>
          <a:p>
            <a:r>
              <a:rPr lang="en-US" dirty="0"/>
              <a:t>This portfolio now serves as my digital identity and a platform to showcase my work to potential clients, employers, or collaborators.</a:t>
            </a:r>
          </a:p>
          <a:p>
            <a:r>
              <a:rPr lang="en-US" dirty="0"/>
              <a:t>I look forward to improving and expanding it with new features and projects in the future.</a:t>
            </a:r>
          </a:p>
          <a:p>
            <a:endParaRPr lang="en-US" dirty="0"/>
          </a:p>
        </p:txBody>
      </p:sp>
      <p:pic>
        <p:nvPicPr>
          <p:cNvPr id="7" name="Picture Placeholder 6" descr="A person wearing glasses and a blue shirt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9088" r="19088"/>
          <a:stretch/>
        </p:blipFill>
        <p:spPr>
          <a:xfrm>
            <a:off x="8989454" y="3405189"/>
            <a:ext cx="3202546" cy="34528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{D5E9F887-E433-418E-8AAA-3F8DCAD11175}tf78438558_win32</Template>
  <TotalTime>70</TotalTime>
  <Words>601</Words>
  <Application>Microsoft Office PowerPoint</Application>
  <PresentationFormat>Widescreen</PresentationFormat>
  <Paragraphs>83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Arial Unicode MS</vt:lpstr>
      <vt:lpstr>Broadway</vt:lpstr>
      <vt:lpstr>Calibri</vt:lpstr>
      <vt:lpstr>Sabon Next LT</vt:lpstr>
      <vt:lpstr>Custom</vt:lpstr>
      <vt:lpstr>Professional portfolio</vt:lpstr>
      <vt:lpstr>  </vt:lpstr>
      <vt:lpstr>agenda</vt:lpstr>
      <vt:lpstr>Introduction</vt:lpstr>
      <vt:lpstr>Project over view </vt:lpstr>
      <vt:lpstr>Technologies tools </vt:lpstr>
      <vt:lpstr>Port folio design and layout </vt:lpstr>
      <vt:lpstr>Results and screen shots </vt:lpstr>
      <vt:lpstr>Conclusion 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shrine shrine</dc:creator>
  <cp:lastModifiedBy>shrine shrine</cp:lastModifiedBy>
  <cp:revision>2</cp:revision>
  <dcterms:created xsi:type="dcterms:W3CDTF">2025-08-24T12:52:24Z</dcterms:created>
  <dcterms:modified xsi:type="dcterms:W3CDTF">2025-08-28T15:48:57Z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